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</p:sldMasterIdLst>
  <p:notesMasterIdLst>
    <p:notesMasterId r:id="rId13"/>
  </p:notes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41D9"/>
    <a:srgbClr val="86E923"/>
    <a:srgbClr val="B0CF3D"/>
    <a:srgbClr val="ADB458"/>
    <a:srgbClr val="969696"/>
    <a:srgbClr val="FF0066"/>
    <a:srgbClr val="ED3DD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8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80"/>
      <c:rotY val="110"/>
      <c:rAngAx val="1"/>
    </c:view3D>
    <c:floor>
      <c:spPr>
        <a:solidFill>
          <a:schemeClr val="bg1">
            <a:lumMod val="65000"/>
          </a:schemeClr>
        </a:solidFill>
      </c:spPr>
    </c:floor>
    <c:sideWall>
      <c:spPr>
        <a:solidFill>
          <a:srgbClr val="FFC000"/>
        </a:solidFill>
        <a:ln>
          <a:solidFill>
            <a:prstClr val="white"/>
          </a:solidFill>
        </a:ln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solidFill>
          <a:srgbClr val="FFC000"/>
        </a:solidFill>
        <a:ln>
          <a:solidFill>
            <a:prstClr val="white"/>
          </a:solidFill>
        </a:ln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6.2436664343212898E-2"/>
          <c:y val="2.8725237680390935E-2"/>
          <c:w val="0.93756333565678729"/>
          <c:h val="0.5538377169507748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9050" h="88900" prst="angle"/>
              <a:bevelB w="88900" h="95250" prst="relaxedInset"/>
            </a:sp3d>
          </c:spPr>
          <c:dLbls>
            <c:dLbl>
              <c:idx val="0"/>
              <c:layout>
                <c:manualLayout>
                  <c:x val="1.45718470079982E-2"/>
                  <c:y val="0.16241312936815799"/>
                </c:manualLayout>
              </c:layout>
              <c:showVal val="1"/>
            </c:dLbl>
            <c:dLbl>
              <c:idx val="1"/>
              <c:layout>
                <c:manualLayout>
                  <c:x val="1.8943401110397724E-2"/>
                  <c:y val="0.18875039359002185"/>
                </c:manualLayout>
              </c:layout>
              <c:showVal val="1"/>
            </c:dLbl>
            <c:dLbl>
              <c:idx val="2"/>
              <c:layout>
                <c:manualLayout>
                  <c:x val="1.457184700799828E-2"/>
                  <c:y val="9.4375196795010816E-2"/>
                </c:manualLayout>
              </c:layout>
              <c:showVal val="1"/>
            </c:dLbl>
            <c:dLbl>
              <c:idx val="3"/>
              <c:layout>
                <c:manualLayout>
                  <c:x val="2.0400585811197511E-2"/>
                  <c:y val="0.16899744542362422"/>
                </c:manualLayout>
              </c:layout>
              <c:showVal val="1"/>
            </c:dLbl>
            <c:dLbl>
              <c:idx val="4"/>
              <c:layout>
                <c:manualLayout>
                  <c:x val="1.8943401110397724E-2"/>
                  <c:y val="0.16899744542362422"/>
                </c:manualLayout>
              </c:layout>
              <c:showVal val="1"/>
            </c:dLbl>
            <c:dLbl>
              <c:idx val="5"/>
              <c:layout>
                <c:manualLayout>
                  <c:x val="1.0200292905598742E-2"/>
                  <c:y val="0.17558176147908972"/>
                </c:manualLayout>
              </c:layout>
              <c:showVal val="1"/>
            </c:dLbl>
            <c:dLbl>
              <c:idx val="6"/>
              <c:layout>
                <c:manualLayout>
                  <c:x val="8.7431082047989342E-3"/>
                  <c:y val="0.17558176147908969"/>
                </c:manualLayout>
              </c:layout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Українська мова</c:v>
                </c:pt>
                <c:pt idx="1">
                  <c:v>Літературне читання</c:v>
                </c:pt>
                <c:pt idx="2">
                  <c:v>Англійська  мова</c:v>
                </c:pt>
                <c:pt idx="3">
                  <c:v>Математика</c:v>
                </c:pt>
                <c:pt idx="4">
                  <c:v>Природознавство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7.7</c:v>
                </c:pt>
                <c:pt idx="1">
                  <c:v>8.2000000000000011</c:v>
                </c:pt>
                <c:pt idx="2">
                  <c:v>7.8</c:v>
                </c:pt>
                <c:pt idx="3">
                  <c:v>8.2000000000000011</c:v>
                </c:pt>
                <c:pt idx="4">
                  <c:v>8.3000000000000007</c:v>
                </c:pt>
              </c:numCache>
            </c:numRef>
          </c:val>
        </c:ser>
        <c:gapWidth val="106"/>
        <c:shape val="cylinder"/>
        <c:axId val="68505984"/>
        <c:axId val="68507520"/>
        <c:axId val="0"/>
      </c:bar3DChart>
      <c:catAx>
        <c:axId val="68505984"/>
        <c:scaling>
          <c:orientation val="minMax"/>
        </c:scaling>
        <c:axPos val="b"/>
        <c:numFmt formatCode="General" sourceLinked="1"/>
        <c:majorTickMark val="in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68507520"/>
        <c:crosses val="autoZero"/>
        <c:auto val="1"/>
        <c:lblAlgn val="ctr"/>
        <c:lblOffset val="100"/>
      </c:catAx>
      <c:valAx>
        <c:axId val="68507520"/>
        <c:scaling>
          <c:orientation val="minMax"/>
          <c:min val="1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crossAx val="68505984"/>
        <c:crosses val="autoZero"/>
        <c:crossBetween val="between"/>
        <c:majorUnit val="1"/>
        <c:minorUnit val="1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80"/>
      <c:rotY val="110"/>
      <c:rAngAx val="1"/>
    </c:view3D>
    <c:floor>
      <c:spPr>
        <a:solidFill>
          <a:schemeClr val="bg1">
            <a:lumMod val="65000"/>
          </a:schemeClr>
        </a:solidFill>
      </c:spPr>
    </c:floor>
    <c:sideWall>
      <c:spPr>
        <a:solidFill>
          <a:srgbClr val="FFFF00"/>
        </a:solidFill>
        <a:ln>
          <a:solidFill>
            <a:prstClr val="white"/>
          </a:solidFill>
        </a:ln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solidFill>
          <a:srgbClr val="FFFF00"/>
        </a:solidFill>
        <a:ln>
          <a:solidFill>
            <a:prstClr val="white"/>
          </a:solidFill>
        </a:ln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5.967286088728091E-2"/>
          <c:y val="4.8478193471054414E-2"/>
          <c:w val="0.93756333565678729"/>
          <c:h val="0.55383771695077466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9050" h="88900" prst="angle"/>
              <a:bevelB w="88900" h="95250" prst="relaxedInset"/>
            </a:sp3d>
          </c:spPr>
          <c:dLbls>
            <c:dLbl>
              <c:idx val="0"/>
              <c:layout>
                <c:manualLayout>
                  <c:x val="1.4571847007998196E-2"/>
                  <c:y val="0.16241312936815797"/>
                </c:manualLayout>
              </c:layout>
              <c:showVal val="1"/>
            </c:dLbl>
            <c:dLbl>
              <c:idx val="1"/>
              <c:layout>
                <c:manualLayout>
                  <c:x val="1.8943401110397707E-2"/>
                  <c:y val="0.18875039359002171"/>
                </c:manualLayout>
              </c:layout>
              <c:showVal val="1"/>
            </c:dLbl>
            <c:dLbl>
              <c:idx val="2"/>
              <c:layout>
                <c:manualLayout>
                  <c:x val="1.4571847007998276E-2"/>
                  <c:y val="9.4375196795010746E-2"/>
                </c:manualLayout>
              </c:layout>
              <c:showVal val="1"/>
            </c:dLbl>
            <c:dLbl>
              <c:idx val="3"/>
              <c:layout>
                <c:manualLayout>
                  <c:x val="2.0400585811197511E-2"/>
                  <c:y val="0.16899744542362402"/>
                </c:manualLayout>
              </c:layout>
              <c:showVal val="1"/>
            </c:dLbl>
            <c:dLbl>
              <c:idx val="4"/>
              <c:layout>
                <c:manualLayout>
                  <c:x val="1.8943401110397707E-2"/>
                  <c:y val="0.16899744542362402"/>
                </c:manualLayout>
              </c:layout>
              <c:showVal val="1"/>
            </c:dLbl>
            <c:dLbl>
              <c:idx val="5"/>
              <c:layout>
                <c:manualLayout>
                  <c:x val="1.0200292905598745E-2"/>
                  <c:y val="0.17558176147908972"/>
                </c:manualLayout>
              </c:layout>
              <c:showVal val="1"/>
            </c:dLbl>
            <c:dLbl>
              <c:idx val="6"/>
              <c:layout>
                <c:manualLayout>
                  <c:x val="8.7431082047989342E-3"/>
                  <c:y val="0.17558176147908969"/>
                </c:manualLayout>
              </c:layout>
              <c:showVal val="1"/>
            </c:dLbl>
            <c:showVal val="1"/>
          </c:dLbls>
          <c:cat>
            <c:strRef>
              <c:f>Лист1!$A$2:$A$8</c:f>
              <c:strCache>
                <c:ptCount val="7"/>
                <c:pt idx="0">
                  <c:v>Українська мова</c:v>
                </c:pt>
                <c:pt idx="1">
                  <c:v>Літературне читання</c:v>
                </c:pt>
                <c:pt idx="2">
                  <c:v>Англійська  мова</c:v>
                </c:pt>
                <c:pt idx="3">
                  <c:v>Математика</c:v>
                </c:pt>
                <c:pt idx="4">
                  <c:v>Природознавство</c:v>
                </c:pt>
                <c:pt idx="5">
                  <c:v>Я у світі</c:v>
                </c:pt>
                <c:pt idx="6">
                  <c:v>Трудове навчання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8.6</c:v>
                </c:pt>
                <c:pt idx="1">
                  <c:v>10</c:v>
                </c:pt>
                <c:pt idx="2">
                  <c:v>6.5</c:v>
                </c:pt>
                <c:pt idx="3">
                  <c:v>8.5</c:v>
                </c:pt>
                <c:pt idx="4">
                  <c:v>8.8000000000000007</c:v>
                </c:pt>
                <c:pt idx="5">
                  <c:v>9.3000000000000007</c:v>
                </c:pt>
                <c:pt idx="6">
                  <c:v>10.3</c:v>
                </c:pt>
              </c:numCache>
            </c:numRef>
          </c:val>
        </c:ser>
        <c:gapWidth val="106"/>
        <c:shape val="cylinder"/>
        <c:axId val="72602752"/>
        <c:axId val="72604288"/>
        <c:axId val="0"/>
      </c:bar3DChart>
      <c:catAx>
        <c:axId val="72602752"/>
        <c:scaling>
          <c:orientation val="minMax"/>
        </c:scaling>
        <c:axPos val="b"/>
        <c:numFmt formatCode="General" sourceLinked="1"/>
        <c:majorTickMark val="in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72604288"/>
        <c:crosses val="autoZero"/>
        <c:auto val="1"/>
        <c:lblAlgn val="ctr"/>
        <c:lblOffset val="100"/>
      </c:catAx>
      <c:valAx>
        <c:axId val="72604288"/>
        <c:scaling>
          <c:orientation val="minMax"/>
          <c:min val="1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crossAx val="72602752"/>
        <c:crosses val="autoZero"/>
        <c:crossBetween val="between"/>
        <c:majorUnit val="1"/>
        <c:minorUnit val="1"/>
      </c:valAx>
    </c:plotArea>
    <c:legend>
      <c:legendPos val="r"/>
      <c:layout>
        <c:manualLayout>
          <c:xMode val="edge"/>
          <c:yMode val="edge"/>
          <c:x val="0.81130548144694081"/>
          <c:y val="0.73949870715830945"/>
          <c:w val="0.18578014915145954"/>
          <c:h val="6.0916329414887609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80"/>
      <c:rotY val="110"/>
      <c:rAngAx val="1"/>
    </c:view3D>
    <c:floor>
      <c:spPr>
        <a:solidFill>
          <a:schemeClr val="accent5">
            <a:lumMod val="40000"/>
            <a:lumOff val="60000"/>
          </a:schemeClr>
        </a:solidFill>
      </c:spPr>
    </c:floor>
    <c:sideWall>
      <c:spPr>
        <a:solidFill>
          <a:srgbClr val="FFFF00"/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solidFill>
          <a:srgbClr val="FFFF00"/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6.097950808198236E-2"/>
          <c:y val="2.6876268122081576E-2"/>
          <c:w val="0.93756333565678729"/>
          <c:h val="0.4985637484087392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9050" h="88900" prst="angle"/>
              <a:bevelB w="88900" h="95250" prst="relaxedInset"/>
            </a:sp3d>
          </c:spPr>
          <c:dLbls>
            <c:showVal val="1"/>
          </c:dLbls>
          <c:cat>
            <c:strRef>
              <c:f>Лист1!$A$2:$A$16</c:f>
              <c:strCache>
                <c:ptCount val="15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Англійська мова</c:v>
                </c:pt>
                <c:pt idx="4">
                  <c:v>Математика</c:v>
                </c:pt>
                <c:pt idx="5">
                  <c:v>Інформатика</c:v>
                </c:pt>
                <c:pt idx="6">
                  <c:v>Історія  України</c:v>
                </c:pt>
                <c:pt idx="7">
                  <c:v>Російська мова</c:v>
                </c:pt>
                <c:pt idx="8">
                  <c:v>Основи здоров'я</c:v>
                </c:pt>
                <c:pt idx="9">
                  <c:v>Природознавство</c:v>
                </c:pt>
                <c:pt idx="10">
                  <c:v>Муз. мистецтво</c:v>
                </c:pt>
                <c:pt idx="11">
                  <c:v>Образ. мистецтво</c:v>
                </c:pt>
                <c:pt idx="12">
                  <c:v>Фізична культура</c:v>
                </c:pt>
                <c:pt idx="13">
                  <c:v>Трудове навчання</c:v>
                </c:pt>
                <c:pt idx="14">
                  <c:v>ПКС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7.2</c:v>
                </c:pt>
                <c:pt idx="1">
                  <c:v>8</c:v>
                </c:pt>
                <c:pt idx="2">
                  <c:v>7.5</c:v>
                </c:pt>
                <c:pt idx="3">
                  <c:v>6</c:v>
                </c:pt>
                <c:pt idx="4">
                  <c:v>6.6</c:v>
                </c:pt>
                <c:pt idx="5">
                  <c:v>8.1</c:v>
                </c:pt>
                <c:pt idx="6">
                  <c:v>7</c:v>
                </c:pt>
                <c:pt idx="7">
                  <c:v>6.5</c:v>
                </c:pt>
                <c:pt idx="8">
                  <c:v>7.4</c:v>
                </c:pt>
                <c:pt idx="9">
                  <c:v>6.7</c:v>
                </c:pt>
                <c:pt idx="10">
                  <c:v>10.200000000000001</c:v>
                </c:pt>
                <c:pt idx="11">
                  <c:v>8.9</c:v>
                </c:pt>
                <c:pt idx="12">
                  <c:v>10.4</c:v>
                </c:pt>
                <c:pt idx="13">
                  <c:v>8.7000000000000011</c:v>
                </c:pt>
                <c:pt idx="14">
                  <c:v>7.7</c:v>
                </c:pt>
              </c:numCache>
            </c:numRef>
          </c:val>
        </c:ser>
        <c:gapWidth val="106"/>
        <c:shape val="cylinder"/>
        <c:axId val="72665728"/>
        <c:axId val="72667520"/>
        <c:axId val="0"/>
      </c:bar3DChart>
      <c:catAx>
        <c:axId val="72665728"/>
        <c:scaling>
          <c:orientation val="minMax"/>
        </c:scaling>
        <c:axPos val="b"/>
        <c:numFmt formatCode="General" sourceLinked="1"/>
        <c:majorTickMark val="in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72667520"/>
        <c:crosses val="autoZero"/>
        <c:auto val="1"/>
        <c:lblAlgn val="ctr"/>
        <c:lblOffset val="100"/>
      </c:catAx>
      <c:valAx>
        <c:axId val="72667520"/>
        <c:scaling>
          <c:orientation val="minMax"/>
          <c:max val="11"/>
          <c:min val="1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crossAx val="72665728"/>
        <c:crosses val="autoZero"/>
        <c:crossBetween val="between"/>
        <c:majorUnit val="1"/>
        <c:minorUnit val="1"/>
      </c:valAx>
    </c:plotArea>
    <c:legend>
      <c:legendPos val="r"/>
      <c:layout>
        <c:manualLayout>
          <c:xMode val="edge"/>
          <c:yMode val="edge"/>
          <c:x val="0.80256237324214186"/>
          <c:y val="0.80203849933913984"/>
          <c:w val="0.18578014915145954"/>
          <c:h val="6.4923982665867047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80"/>
      <c:rotY val="110"/>
      <c:rAngAx val="1"/>
    </c:view3D>
    <c:floor>
      <c:spPr>
        <a:solidFill>
          <a:schemeClr val="accent1">
            <a:lumMod val="40000"/>
            <a:lumOff val="60000"/>
          </a:schemeClr>
        </a:solidFill>
      </c:spPr>
    </c:floor>
    <c:sideWall>
      <c:spPr>
        <a:solidFill>
          <a:schemeClr val="accent4">
            <a:lumMod val="20000"/>
            <a:lumOff val="80000"/>
          </a:schemeClr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solidFill>
          <a:schemeClr val="accent4">
            <a:lumMod val="20000"/>
            <a:lumOff val="80000"/>
          </a:schemeClr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5.967286088728091E-2"/>
          <c:y val="3.7679127620976818E-2"/>
          <c:w val="0.93756333565678729"/>
          <c:h val="0.4433088075617261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 w="19050" h="88900" prst="angle"/>
              <a:bevelB w="88900" h="95250" prst="relaxedInset"/>
            </a:sp3d>
          </c:spPr>
          <c:dLbls>
            <c:spPr>
              <a:noFill/>
            </c:spPr>
            <c:showVal val="1"/>
          </c:dLbls>
          <c:cat>
            <c:strRef>
              <c:f>Лист1!$A$2:$A$18</c:f>
              <c:strCache>
                <c:ptCount val="17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Англійська мова</c:v>
                </c:pt>
                <c:pt idx="4">
                  <c:v>Математика</c:v>
                </c:pt>
                <c:pt idx="5">
                  <c:v>Інформатика</c:v>
                </c:pt>
                <c:pt idx="6">
                  <c:v>Всесвітня історія</c:v>
                </c:pt>
                <c:pt idx="7">
                  <c:v>Російська мова</c:v>
                </c:pt>
                <c:pt idx="8">
                  <c:v>Основи здоров'я</c:v>
                </c:pt>
                <c:pt idx="9">
                  <c:v>Географія</c:v>
                </c:pt>
                <c:pt idx="10">
                  <c:v>Біологія</c:v>
                </c:pt>
                <c:pt idx="11">
                  <c:v>Муз. мистецтво</c:v>
                </c:pt>
                <c:pt idx="12">
                  <c:v>Образ. мистецтво</c:v>
                </c:pt>
                <c:pt idx="13">
                  <c:v>Фізична культура</c:v>
                </c:pt>
                <c:pt idx="14">
                  <c:v>Трудове навчання</c:v>
                </c:pt>
                <c:pt idx="15">
                  <c:v>ПКС</c:v>
                </c:pt>
                <c:pt idx="16">
                  <c:v>Міфологія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7.3</c:v>
                </c:pt>
                <c:pt idx="1">
                  <c:v>8.6</c:v>
                </c:pt>
                <c:pt idx="2">
                  <c:v>7.7</c:v>
                </c:pt>
                <c:pt idx="3">
                  <c:v>6.1</c:v>
                </c:pt>
                <c:pt idx="4">
                  <c:v>7</c:v>
                </c:pt>
                <c:pt idx="5">
                  <c:v>8.5</c:v>
                </c:pt>
                <c:pt idx="6">
                  <c:v>7.2</c:v>
                </c:pt>
                <c:pt idx="7">
                  <c:v>7</c:v>
                </c:pt>
                <c:pt idx="8">
                  <c:v>8</c:v>
                </c:pt>
                <c:pt idx="9">
                  <c:v>8.5</c:v>
                </c:pt>
                <c:pt idx="10">
                  <c:v>7.1</c:v>
                </c:pt>
                <c:pt idx="11">
                  <c:v>9.3000000000000007</c:v>
                </c:pt>
                <c:pt idx="12">
                  <c:v>8.8000000000000007</c:v>
                </c:pt>
                <c:pt idx="13">
                  <c:v>10.6</c:v>
                </c:pt>
                <c:pt idx="14">
                  <c:v>10.1</c:v>
                </c:pt>
                <c:pt idx="15">
                  <c:v>9</c:v>
                </c:pt>
                <c:pt idx="16">
                  <c:v>9</c:v>
                </c:pt>
              </c:numCache>
            </c:numRef>
          </c:val>
        </c:ser>
        <c:gapWidth val="106"/>
        <c:shape val="cylinder"/>
        <c:axId val="72996736"/>
        <c:axId val="72998272"/>
        <c:axId val="0"/>
      </c:bar3DChart>
      <c:catAx>
        <c:axId val="72996736"/>
        <c:scaling>
          <c:orientation val="minMax"/>
        </c:scaling>
        <c:axPos val="b"/>
        <c:numFmt formatCode="General" sourceLinked="1"/>
        <c:majorTickMark val="in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72998272"/>
        <c:crosses val="autoZero"/>
        <c:auto val="1"/>
        <c:lblAlgn val="ctr"/>
        <c:lblOffset val="100"/>
      </c:catAx>
      <c:valAx>
        <c:axId val="72998272"/>
        <c:scaling>
          <c:orientation val="minMax"/>
          <c:max val="11"/>
          <c:min val="1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crossAx val="72996736"/>
        <c:crosses val="autoZero"/>
        <c:crossBetween val="between"/>
        <c:majorUnit val="1"/>
        <c:minorUnit val="1"/>
      </c:valAx>
    </c:plotArea>
    <c:legend>
      <c:legendPos val="r"/>
      <c:layout>
        <c:manualLayout>
          <c:xMode val="edge"/>
          <c:yMode val="edge"/>
          <c:x val="0.81130548144694081"/>
          <c:y val="0.85104225701666836"/>
          <c:w val="0.18578014915145963"/>
          <c:h val="6.6678684900079679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80"/>
      <c:rotY val="110"/>
      <c:rAngAx val="1"/>
    </c:view3D>
    <c:floor>
      <c:spPr>
        <a:solidFill>
          <a:schemeClr val="accent3">
            <a:lumMod val="75000"/>
          </a:schemeClr>
        </a:solidFill>
      </c:spPr>
    </c:floor>
    <c:sideWall>
      <c:spPr>
        <a:solidFill>
          <a:srgbClr val="86E923"/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solidFill>
          <a:srgbClr val="86E923"/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6.2436664343212912E-2"/>
          <c:y val="5.8985331583289807E-2"/>
          <c:w val="0.93756333565678729"/>
          <c:h val="0.4985637484087392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бал</c:v>
                </c:pt>
              </c:strCache>
            </c:strRef>
          </c:tx>
          <c:spPr>
            <a:solidFill>
              <a:srgbClr val="ED3DD8"/>
            </a:solidFill>
            <a:scene3d>
              <a:camera prst="orthographicFront"/>
              <a:lightRig rig="threePt" dir="t"/>
            </a:scene3d>
            <a:sp3d>
              <a:bevelT w="19050" h="88900" prst="angle"/>
              <a:bevelB w="88900" h="95250" prst="relaxedInset"/>
            </a:sp3d>
          </c:spPr>
          <c:dLbls>
            <c:showVal val="1"/>
          </c:dLbls>
          <c:cat>
            <c:strRef>
              <c:f>Лист1!$A$2:$A$21</c:f>
              <c:strCache>
                <c:ptCount val="20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Англійська мова</c:v>
                </c:pt>
                <c:pt idx="4">
                  <c:v>Алгебра</c:v>
                </c:pt>
                <c:pt idx="5">
                  <c:v>Геометрія</c:v>
                </c:pt>
                <c:pt idx="6">
                  <c:v>Інформатика</c:v>
                </c:pt>
                <c:pt idx="7">
                  <c:v>Історія України</c:v>
                </c:pt>
                <c:pt idx="8">
                  <c:v>Всесвітня історія</c:v>
                </c:pt>
                <c:pt idx="9">
                  <c:v>Російська мова</c:v>
                </c:pt>
                <c:pt idx="10">
                  <c:v>Основи здоров'я</c:v>
                </c:pt>
                <c:pt idx="11">
                  <c:v>Географія</c:v>
                </c:pt>
                <c:pt idx="12">
                  <c:v>Фізика</c:v>
                </c:pt>
                <c:pt idx="13">
                  <c:v>Біологія</c:v>
                </c:pt>
                <c:pt idx="14">
                  <c:v>Хімія</c:v>
                </c:pt>
                <c:pt idx="15">
                  <c:v>Образ. мистецтво</c:v>
                </c:pt>
                <c:pt idx="16">
                  <c:v>Фізична культура</c:v>
                </c:pt>
                <c:pt idx="17">
                  <c:v>Трудове навчання</c:v>
                </c:pt>
                <c:pt idx="18">
                  <c:v>Муз. мистецтво</c:v>
                </c:pt>
                <c:pt idx="19">
                  <c:v>Міфологія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7.2</c:v>
                </c:pt>
                <c:pt idx="1">
                  <c:v>8.4</c:v>
                </c:pt>
                <c:pt idx="2">
                  <c:v>8.1</c:v>
                </c:pt>
                <c:pt idx="3">
                  <c:v>7</c:v>
                </c:pt>
                <c:pt idx="4">
                  <c:v>6.6</c:v>
                </c:pt>
                <c:pt idx="5">
                  <c:v>7.3</c:v>
                </c:pt>
                <c:pt idx="6">
                  <c:v>8.8000000000000007</c:v>
                </c:pt>
                <c:pt idx="7">
                  <c:v>6.6</c:v>
                </c:pt>
                <c:pt idx="8">
                  <c:v>6.3</c:v>
                </c:pt>
                <c:pt idx="9">
                  <c:v>7.3</c:v>
                </c:pt>
                <c:pt idx="10">
                  <c:v>8.5</c:v>
                </c:pt>
                <c:pt idx="11">
                  <c:v>7.4</c:v>
                </c:pt>
                <c:pt idx="12">
                  <c:v>6.8</c:v>
                </c:pt>
                <c:pt idx="13">
                  <c:v>6.8</c:v>
                </c:pt>
                <c:pt idx="14">
                  <c:v>7.4</c:v>
                </c:pt>
                <c:pt idx="15">
                  <c:v>8.7000000000000011</c:v>
                </c:pt>
                <c:pt idx="16">
                  <c:v>10.9</c:v>
                </c:pt>
                <c:pt idx="17">
                  <c:v>10</c:v>
                </c:pt>
                <c:pt idx="18">
                  <c:v>9</c:v>
                </c:pt>
                <c:pt idx="19">
                  <c:v>8</c:v>
                </c:pt>
              </c:numCache>
            </c:numRef>
          </c:val>
        </c:ser>
        <c:gapWidth val="106"/>
        <c:shape val="cylinder"/>
        <c:axId val="74403840"/>
        <c:axId val="74405376"/>
        <c:axId val="0"/>
      </c:bar3DChart>
      <c:catAx>
        <c:axId val="74403840"/>
        <c:scaling>
          <c:orientation val="minMax"/>
        </c:scaling>
        <c:axPos val="b"/>
        <c:numFmt formatCode="General" sourceLinked="1"/>
        <c:majorTickMark val="in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74405376"/>
        <c:crosses val="autoZero"/>
        <c:auto val="1"/>
        <c:lblAlgn val="ctr"/>
        <c:lblOffset val="100"/>
      </c:catAx>
      <c:valAx>
        <c:axId val="74405376"/>
        <c:scaling>
          <c:orientation val="minMax"/>
          <c:max val="11"/>
          <c:min val="1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crossAx val="74403840"/>
        <c:crosses val="autoZero"/>
        <c:crossBetween val="between"/>
        <c:majorUnit val="1"/>
        <c:minorUnit val="1"/>
      </c:valAx>
    </c:plotArea>
    <c:legend>
      <c:legendPos val="r"/>
      <c:layout>
        <c:manualLayout>
          <c:xMode val="edge"/>
          <c:yMode val="edge"/>
          <c:x val="0.79527644973814271"/>
          <c:y val="0.9128856966189105"/>
          <c:w val="0.18578014915145963"/>
          <c:h val="6.0916329414887629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80"/>
      <c:rotY val="110"/>
      <c:rAngAx val="1"/>
    </c:view3D>
    <c:floor>
      <c:spPr>
        <a:solidFill>
          <a:schemeClr val="bg1">
            <a:lumMod val="65000"/>
          </a:schemeClr>
        </a:solidFill>
      </c:spPr>
    </c:floor>
    <c:sideWall>
      <c:spPr>
        <a:solidFill>
          <a:srgbClr val="00B0F0"/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solidFill>
          <a:srgbClr val="00B0F0"/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6.2436692782782181E-2"/>
          <c:y val="2.6160096867213534E-2"/>
          <c:w val="0.93756333565678729"/>
          <c:h val="0.5030082029172149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 бал</c:v>
                </c:pt>
              </c:strCache>
            </c:strRef>
          </c:tx>
          <c:spPr>
            <a:solidFill>
              <a:srgbClr val="FF0066"/>
            </a:solidFill>
            <a:scene3d>
              <a:camera prst="orthographicFront"/>
              <a:lightRig rig="threePt" dir="t"/>
            </a:scene3d>
            <a:sp3d>
              <a:bevelT w="19050" h="88900" prst="angle"/>
              <a:bevelB w="88900" h="95250" prst="relaxedInset"/>
            </a:sp3d>
          </c:spPr>
          <c:dLbls>
            <c:showVal val="1"/>
          </c:dLbls>
          <c:cat>
            <c:strRef>
              <c:f>Лист1!$A$2:$A$20</c:f>
              <c:strCache>
                <c:ptCount val="19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Англійська мова</c:v>
                </c:pt>
                <c:pt idx="4">
                  <c:v>Алгебра</c:v>
                </c:pt>
                <c:pt idx="5">
                  <c:v>Геометрія</c:v>
                </c:pt>
                <c:pt idx="6">
                  <c:v>Інформатика</c:v>
                </c:pt>
                <c:pt idx="7">
                  <c:v>Історія України</c:v>
                </c:pt>
                <c:pt idx="8">
                  <c:v>Всесвітня історія</c:v>
                </c:pt>
                <c:pt idx="9">
                  <c:v>Російська мова</c:v>
                </c:pt>
                <c:pt idx="10">
                  <c:v>Основи здоров'я</c:v>
                </c:pt>
                <c:pt idx="11">
                  <c:v>Географія</c:v>
                </c:pt>
                <c:pt idx="12">
                  <c:v>Фізика</c:v>
                </c:pt>
                <c:pt idx="13">
                  <c:v>Біологія</c:v>
                </c:pt>
                <c:pt idx="14">
                  <c:v>Хімія</c:v>
                </c:pt>
                <c:pt idx="15">
                  <c:v>Фізична культура</c:v>
                </c:pt>
                <c:pt idx="16">
                  <c:v>Трудове навчання</c:v>
                </c:pt>
                <c:pt idx="17">
                  <c:v>Мистецтво</c:v>
                </c:pt>
                <c:pt idx="18">
                  <c:v>Хареівшинознавство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7.1</c:v>
                </c:pt>
                <c:pt idx="1">
                  <c:v>8</c:v>
                </c:pt>
                <c:pt idx="2">
                  <c:v>8.2000000000000011</c:v>
                </c:pt>
                <c:pt idx="3">
                  <c:v>6.8</c:v>
                </c:pt>
                <c:pt idx="4">
                  <c:v>6.7</c:v>
                </c:pt>
                <c:pt idx="5">
                  <c:v>7.2</c:v>
                </c:pt>
                <c:pt idx="6">
                  <c:v>8</c:v>
                </c:pt>
                <c:pt idx="7">
                  <c:v>6.7</c:v>
                </c:pt>
                <c:pt idx="8">
                  <c:v>7</c:v>
                </c:pt>
                <c:pt idx="9">
                  <c:v>7.2</c:v>
                </c:pt>
                <c:pt idx="10">
                  <c:v>8.7000000000000011</c:v>
                </c:pt>
                <c:pt idx="11">
                  <c:v>8.7000000000000011</c:v>
                </c:pt>
                <c:pt idx="12">
                  <c:v>6.8</c:v>
                </c:pt>
                <c:pt idx="13">
                  <c:v>7</c:v>
                </c:pt>
                <c:pt idx="14">
                  <c:v>6</c:v>
                </c:pt>
                <c:pt idx="15">
                  <c:v>11</c:v>
                </c:pt>
                <c:pt idx="16">
                  <c:v>9.2000000000000011</c:v>
                </c:pt>
                <c:pt idx="17">
                  <c:v>10</c:v>
                </c:pt>
                <c:pt idx="18">
                  <c:v>8.3000000000000007</c:v>
                </c:pt>
              </c:numCache>
            </c:numRef>
          </c:val>
        </c:ser>
        <c:gapWidth val="106"/>
        <c:shape val="cylinder"/>
        <c:axId val="72866816"/>
        <c:axId val="72868608"/>
        <c:axId val="0"/>
      </c:bar3DChart>
      <c:catAx>
        <c:axId val="72866816"/>
        <c:scaling>
          <c:orientation val="minMax"/>
        </c:scaling>
        <c:axPos val="b"/>
        <c:numFmt formatCode="General" sourceLinked="1"/>
        <c:majorTickMark val="in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72868608"/>
        <c:crosses val="autoZero"/>
        <c:auto val="1"/>
        <c:lblAlgn val="ctr"/>
        <c:lblOffset val="100"/>
      </c:catAx>
      <c:valAx>
        <c:axId val="72868608"/>
        <c:scaling>
          <c:orientation val="minMax"/>
          <c:max val="11"/>
          <c:min val="1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crossAx val="72866816"/>
        <c:crossesAt val="1"/>
        <c:crossBetween val="between"/>
        <c:majorUnit val="1"/>
        <c:minorUnit val="1"/>
      </c:valAx>
    </c:plotArea>
    <c:legend>
      <c:legendPos val="r"/>
      <c:layout>
        <c:manualLayout>
          <c:xMode val="edge"/>
          <c:yMode val="edge"/>
          <c:x val="0.80246037031308592"/>
          <c:y val="0.9247133878328061"/>
          <c:w val="0.19171089088371487"/>
          <c:h val="6.16777835325737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80"/>
      <c:rotY val="110"/>
      <c:rAngAx val="1"/>
    </c:view3D>
    <c:floor>
      <c:spPr>
        <a:solidFill>
          <a:srgbClr val="86E923"/>
        </a:solidFill>
      </c:spPr>
    </c:floor>
    <c:sideWall>
      <c:spPr>
        <a:solidFill>
          <a:schemeClr val="accent6">
            <a:lumMod val="20000"/>
            <a:lumOff val="80000"/>
          </a:schemeClr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solidFill>
          <a:schemeClr val="accent6">
            <a:lumMod val="20000"/>
            <a:lumOff val="80000"/>
          </a:schemeClr>
        </a:solidFill>
        <a:effectLst>
          <a:outerShdw blurRad="203200" dist="406400" dir="1428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6.2436664343212989E-2"/>
          <c:y val="5.8985331583289807E-2"/>
          <c:w val="0.93756333565678729"/>
          <c:h val="0.4707604846160307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Середній  бал</c:v>
                </c:pt>
              </c:strCache>
            </c:strRef>
          </c:tx>
          <c:spPr>
            <a:solidFill>
              <a:srgbClr val="969696"/>
            </a:solidFill>
            <a:scene3d>
              <a:camera prst="orthographicFront"/>
              <a:lightRig rig="threePt" dir="t"/>
            </a:scene3d>
            <a:sp3d>
              <a:bevelT w="19050" h="88900" prst="angle"/>
              <a:bevelB w="88900" h="95250" prst="relaxedInset"/>
            </a:sp3d>
          </c:spPr>
          <c:dLbls>
            <c:showVal val="1"/>
          </c:dLbls>
          <c:cat>
            <c:strRef>
              <c:f>Лист1!$A$2:$A$21</c:f>
              <c:strCache>
                <c:ptCount val="20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Англійська мова</c:v>
                </c:pt>
                <c:pt idx="4">
                  <c:v>Алгебра</c:v>
                </c:pt>
                <c:pt idx="5">
                  <c:v>Геометрія</c:v>
                </c:pt>
                <c:pt idx="6">
                  <c:v>Інформатика</c:v>
                </c:pt>
                <c:pt idx="7">
                  <c:v>Історія України</c:v>
                </c:pt>
                <c:pt idx="8">
                  <c:v>Всесвітня історія</c:v>
                </c:pt>
                <c:pt idx="9">
                  <c:v>Основи правознавства</c:v>
                </c:pt>
                <c:pt idx="10">
                  <c:v>Російська мова</c:v>
                </c:pt>
                <c:pt idx="11">
                  <c:v>Основи здоров'я</c:v>
                </c:pt>
                <c:pt idx="12">
                  <c:v>Географія</c:v>
                </c:pt>
                <c:pt idx="13">
                  <c:v>Фізика</c:v>
                </c:pt>
                <c:pt idx="14">
                  <c:v>Біологія</c:v>
                </c:pt>
                <c:pt idx="15">
                  <c:v>Хімія</c:v>
                </c:pt>
                <c:pt idx="16">
                  <c:v>Фізична культура</c:v>
                </c:pt>
                <c:pt idx="17">
                  <c:v>Трудове навчання</c:v>
                </c:pt>
                <c:pt idx="18">
                  <c:v>Мистецтво</c:v>
                </c:pt>
                <c:pt idx="19">
                  <c:v>Хареівшинознавство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6.6</c:v>
                </c:pt>
                <c:pt idx="1">
                  <c:v>6.8</c:v>
                </c:pt>
                <c:pt idx="2">
                  <c:v>8.4</c:v>
                </c:pt>
                <c:pt idx="3">
                  <c:v>6</c:v>
                </c:pt>
                <c:pt idx="4">
                  <c:v>6.2</c:v>
                </c:pt>
                <c:pt idx="5">
                  <c:v>6.6</c:v>
                </c:pt>
                <c:pt idx="6">
                  <c:v>9</c:v>
                </c:pt>
                <c:pt idx="7">
                  <c:v>7.2</c:v>
                </c:pt>
                <c:pt idx="8">
                  <c:v>7.2</c:v>
                </c:pt>
                <c:pt idx="9">
                  <c:v>7.2</c:v>
                </c:pt>
                <c:pt idx="10">
                  <c:v>8.6</c:v>
                </c:pt>
                <c:pt idx="11">
                  <c:v>8</c:v>
                </c:pt>
                <c:pt idx="12">
                  <c:v>7.4</c:v>
                </c:pt>
                <c:pt idx="13">
                  <c:v>6.2</c:v>
                </c:pt>
                <c:pt idx="14">
                  <c:v>6.2</c:v>
                </c:pt>
                <c:pt idx="15">
                  <c:v>6.2</c:v>
                </c:pt>
                <c:pt idx="16">
                  <c:v>9.8000000000000007</c:v>
                </c:pt>
                <c:pt idx="17">
                  <c:v>9.2000000000000011</c:v>
                </c:pt>
                <c:pt idx="18">
                  <c:v>8</c:v>
                </c:pt>
                <c:pt idx="19">
                  <c:v>9.2000000000000011</c:v>
                </c:pt>
              </c:numCache>
            </c:numRef>
          </c:val>
        </c:ser>
        <c:gapWidth val="106"/>
        <c:shape val="cylinder"/>
        <c:axId val="84303872"/>
        <c:axId val="84305408"/>
        <c:axId val="0"/>
      </c:bar3DChart>
      <c:catAx>
        <c:axId val="84303872"/>
        <c:scaling>
          <c:orientation val="minMax"/>
        </c:scaling>
        <c:axPos val="b"/>
        <c:numFmt formatCode="General" sourceLinked="1"/>
        <c:majorTickMark val="in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84305408"/>
        <c:crosses val="autoZero"/>
        <c:auto val="1"/>
        <c:lblAlgn val="ctr"/>
        <c:lblOffset val="100"/>
      </c:catAx>
      <c:valAx>
        <c:axId val="84305408"/>
        <c:scaling>
          <c:orientation val="minMax"/>
          <c:max val="11"/>
          <c:min val="1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crossAx val="84303872"/>
        <c:crosses val="autoZero"/>
        <c:crossBetween val="between"/>
        <c:majorUnit val="1"/>
        <c:minorUnit val="1"/>
      </c:valAx>
    </c:plotArea>
    <c:legend>
      <c:legendPos val="r"/>
      <c:layout>
        <c:manualLayout>
          <c:xMode val="edge"/>
          <c:yMode val="edge"/>
          <c:x val="0.80100318561228612"/>
          <c:y val="0.93582442117640474"/>
          <c:w val="0.19171089088371487"/>
          <c:h val="6.16777835325737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70"/>
      <c:rAngAx val="1"/>
    </c:view3D>
    <c:floor>
      <c:spPr>
        <a:solidFill>
          <a:schemeClr val="bg1">
            <a:lumMod val="50000"/>
          </a:schemeClr>
        </a:solidFill>
      </c:spPr>
    </c:floor>
    <c:sideWall>
      <c:spPr>
        <a:solidFill>
          <a:schemeClr val="accent6">
            <a:lumMod val="75000"/>
          </a:schemeClr>
        </a:solidFill>
      </c:spPr>
    </c:sideWall>
    <c:backWall>
      <c:spPr>
        <a:solidFill>
          <a:schemeClr val="accent6">
            <a:lumMod val="75000"/>
          </a:schemeClr>
        </a:solidFill>
      </c:spPr>
    </c:backWall>
    <c:plotArea>
      <c:layout/>
      <c:bar3D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11</c:v>
                </c:pt>
                <c:pt idx="2">
                  <c:v>34</c:v>
                </c:pt>
                <c:pt idx="3">
                  <c:v>4</c:v>
                </c:pt>
              </c:numCache>
            </c:numRef>
          </c:val>
        </c:ser>
        <c:shape val="cylinder"/>
        <c:axId val="85276544"/>
        <c:axId val="85278080"/>
        <c:axId val="0"/>
      </c:bar3DChart>
      <c:catAx>
        <c:axId val="85276544"/>
        <c:scaling>
          <c:orientation val="minMax"/>
        </c:scaling>
        <c:axPos val="l"/>
        <c:tickLblPos val="nextTo"/>
        <c:crossAx val="85278080"/>
        <c:crosses val="autoZero"/>
        <c:auto val="1"/>
        <c:lblAlgn val="ctr"/>
        <c:lblOffset val="100"/>
      </c:catAx>
      <c:valAx>
        <c:axId val="85278080"/>
        <c:scaling>
          <c:orientation val="minMax"/>
        </c:scaling>
        <c:axPos val="b"/>
        <c:majorGridlines/>
        <c:numFmt formatCode="General" sourceLinked="1"/>
        <c:tickLblPos val="nextTo"/>
        <c:crossAx val="8527654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floor>
      <c:spPr>
        <a:solidFill>
          <a:schemeClr val="accent4">
            <a:lumMod val="20000"/>
            <a:lumOff val="80000"/>
          </a:schemeClr>
        </a:solidFill>
      </c:spPr>
    </c:floor>
    <c:sideWall>
      <c:spPr>
        <a:solidFill>
          <a:schemeClr val="accent2">
            <a:lumMod val="40000"/>
            <a:lumOff val="60000"/>
          </a:schemeClr>
        </a:solidFill>
      </c:spPr>
    </c:sideWall>
    <c:backWall>
      <c:spPr>
        <a:solidFill>
          <a:schemeClr val="accent2">
            <a:lumMod val="40000"/>
            <a:lumOff val="60000"/>
          </a:schemeClr>
        </a:solidFill>
      </c:spPr>
    </c:backWall>
    <c:plotArea>
      <c:layout>
        <c:manualLayout>
          <c:layoutTarget val="inner"/>
          <c:xMode val="edge"/>
          <c:yMode val="edge"/>
          <c:x val="0.2428028015153485"/>
          <c:y val="2.3362525832207336E-2"/>
          <c:w val="0.70982644356955382"/>
          <c:h val="0.81038804133858267"/>
        </c:manualLayout>
      </c:layout>
      <c:bar3D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2017 - 2018                                   </c:v>
                </c:pt>
              </c:strCache>
            </c:strRef>
          </c:tx>
          <c:spPr>
            <a:solidFill>
              <a:srgbClr val="FFFF00"/>
            </a:solidFill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Почтковий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25</c:v>
                </c:pt>
                <c:pt idx="2">
                  <c:v>22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2018 - 2019</c:v>
                </c:pt>
              </c:strCache>
            </c:strRef>
          </c:tx>
          <c:spPr>
            <a:solidFill>
              <a:srgbClr val="00B0F0"/>
            </a:solidFill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Почтковий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11</c:v>
                </c:pt>
                <c:pt idx="2">
                  <c:v>34</c:v>
                </c:pt>
                <c:pt idx="3">
                  <c:v>4</c:v>
                </c:pt>
              </c:numCache>
            </c:numRef>
          </c:val>
        </c:ser>
        <c:shape val="cylinder"/>
        <c:axId val="93451392"/>
        <c:axId val="93452928"/>
        <c:axId val="0"/>
      </c:bar3DChart>
      <c:catAx>
        <c:axId val="93451392"/>
        <c:scaling>
          <c:orientation val="minMax"/>
        </c:scaling>
        <c:axPos val="l"/>
        <c:tickLblPos val="nextTo"/>
        <c:crossAx val="93452928"/>
        <c:crosses val="autoZero"/>
        <c:auto val="1"/>
        <c:lblAlgn val="ctr"/>
        <c:lblOffset val="100"/>
      </c:catAx>
      <c:valAx>
        <c:axId val="93452928"/>
        <c:scaling>
          <c:orientation val="minMax"/>
        </c:scaling>
        <c:axPos val="b"/>
        <c:majorGridlines/>
        <c:numFmt formatCode="0%" sourceLinked="1"/>
        <c:tickLblPos val="nextTo"/>
        <c:crossAx val="93451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3248350227670887E-3"/>
          <c:y val="0.83104863858061984"/>
          <c:w val="0.33805302301866064"/>
          <c:h val="0.15282694800260918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3EE26-CD37-416B-9EB3-53B8CF4B24E3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1AD8-69B7-4E77-99AF-72BBA48F0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91AD8-69B7-4E77-99AF-72BBA48F087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1480"/>
            <a:ext cx="8215338" cy="4548792"/>
          </a:xfrm>
          <a:prstGeom prst="rect">
            <a:avLst/>
          </a:prstGeom>
          <a:noFill/>
        </p:spPr>
        <p:txBody>
          <a:bodyPr wrap="square" lIns="540000" tIns="792000" rIns="504000" bIns="360000" anchor="ctr" anchorCtr="0">
            <a:spAutoFit/>
            <a:scene3d>
              <a:camera prst="isometricRightUp"/>
              <a:lightRig rig="soft" dir="tl">
                <a:rot lat="0" lon="0" rev="0"/>
              </a:lightRig>
            </a:scene3d>
            <a:sp3d z="69850"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Моніторинг навчальних  досягнень учнів за                        І семестр                   2018 – 2019 навчального року </a:t>
            </a:r>
            <a:endParaRPr lang="ru-RU" sz="44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596" y="142852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Рівень навчальних  досягнень учнів 3 класу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14282" y="785794"/>
          <a:ext cx="8715436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2" y="785794"/>
          <a:ext cx="8715436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58" y="142852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Рівень навчальних  досягнень учнів 4 класу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2" y="1000108"/>
          <a:ext cx="871543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8596" y="285728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Рівень навчальних  досягнень учнів 5 класу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198516" y="867556"/>
          <a:ext cx="8715436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8596" y="285728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Рівень навчальних  досягнень учнів 6 класу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2" y="785794"/>
          <a:ext cx="8715436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8596" y="214290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Рівень навчальних  досягнень учнів 7 класу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85728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Рівень навчальних  досягнень учнів 8 класу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4282" y="785794"/>
          <a:ext cx="871543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2" y="785794"/>
          <a:ext cx="871543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034" y="285728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Рівень навчальних  досягнень учнів 9 класу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214282" y="1500174"/>
          <a:ext cx="8643998" cy="4714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8596" y="142852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Кількісний  склад  учнів за   рівнем                                                          </a:t>
            </a:r>
          </a:p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навчальних 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досягнень у 2018 – 2019 </a:t>
            </a:r>
            <a:r>
              <a:rPr lang="uk-UA" sz="2800" b="1" i="1" dirty="0" err="1" smtClean="0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571472" y="1678673"/>
          <a:ext cx="8072494" cy="4612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20" y="28572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Порівняльний аналіз рівня навчальних досягнень учнів у 2017-2018 </a:t>
            </a:r>
            <a:r>
              <a:rPr lang="uk-UA" sz="2800" b="1" i="1" dirty="0" err="1" smtClean="0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. та за І семестр 2018-2019 </a:t>
            </a:r>
            <a:r>
              <a:rPr lang="uk-UA" sz="2800" b="1" i="1" dirty="0" err="1" smtClean="0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425</TotalTime>
  <Words>107</Words>
  <PresentationFormat>Экран (4:3)</PresentationFormat>
  <Paragraphs>24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44</cp:revision>
  <dcterms:modified xsi:type="dcterms:W3CDTF">2019-01-15T04:38:29Z</dcterms:modified>
</cp:coreProperties>
</file>